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8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1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9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4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4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3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6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4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5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4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5E176-07AF-47A3-A50F-06C9A76396A9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43520-1B16-4C19-A5B6-1C1E202B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x-ray spectrum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739" y="1233431"/>
            <a:ext cx="5136442" cy="573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65327" y="130633"/>
            <a:ext cx="231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X-Ray Tube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93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x-ray spectr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328" y="741971"/>
            <a:ext cx="6538189" cy="605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47146" y="167209"/>
            <a:ext cx="4612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X-Ray Emission Spectra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05706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x-ray emission lines for different materi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973" y="1407385"/>
            <a:ext cx="6119821" cy="534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0836" y="360847"/>
            <a:ext cx="11776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Each Material has its own unique set of X-Ray </a:t>
            </a:r>
            <a:r>
              <a:rPr lang="en-US" sz="3600" b="1" dirty="0" smtClean="0"/>
              <a:t>Emission </a:t>
            </a:r>
            <a:r>
              <a:rPr lang="en-US" sz="3600" b="1" dirty="0" smtClean="0"/>
              <a:t>Lines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2763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Anlage</dc:creator>
  <cp:lastModifiedBy>Anlage</cp:lastModifiedBy>
  <cp:revision>4</cp:revision>
  <dcterms:created xsi:type="dcterms:W3CDTF">2017-04-02T20:18:01Z</dcterms:created>
  <dcterms:modified xsi:type="dcterms:W3CDTF">2017-04-02T20:32:24Z</dcterms:modified>
</cp:coreProperties>
</file>